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5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5810"/>
  </p:normalViewPr>
  <p:slideViewPr>
    <p:cSldViewPr snapToGrid="0" showGuides="1">
      <p:cViewPr varScale="1">
        <p:scale>
          <a:sx n="101" d="100"/>
          <a:sy n="101" d="100"/>
        </p:scale>
        <p:origin x="67" y="451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6562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1618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9313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78728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39937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665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9076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26360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69754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7466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7766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ACB276-80B9-4391-A9E5-65444DD0B02F}"/>
              </a:ext>
            </a:extLst>
          </p:cNvPr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1DE05C3-613F-4C67-87E0-3AAAEF03BD7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2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6C80FC3-4880-4F8B-A971-052065BEF0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44EF659-B3D8-4FB2-93D5-26C71B3DED4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137FC-9D71-44E6-A5E9-F8E9B717AA1D}">
  <ds:schemaRefs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2022-02-17T12:03:45Z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